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</p:sldIdLst>
  <p:sldSz cy="6858000" cx="12188825"/>
  <p:notesSz cx="6858000" cy="9144000"/>
  <p:embeddedFontLst>
    <p:embeddedFont>
      <p:font typeface="ADLaM Display"/>
      <p:regular r:id="rId106"/>
    </p:embeddedFont>
    <p:embeddedFont>
      <p:font typeface="Century Gothic"/>
      <p:regular r:id="rId107"/>
      <p:bold r:id="rId108"/>
      <p:italic r:id="rId109"/>
      <p:boldItalic r:id="rId1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111" roundtripDataSignature="AMtx7mjhk+DkAfMLkfNa1xaKhZFmSoDS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39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CenturyGothic-regular.fntdata"/><Relationship Id="rId106" Type="http://schemas.openxmlformats.org/officeDocument/2006/relationships/font" Target="fonts/ADLaMDisplay-regular.fntdata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font" Target="fonts/CenturyGothic-italic.fntdata"/><Relationship Id="rId108" Type="http://schemas.openxmlformats.org/officeDocument/2006/relationships/font" Target="fonts/CenturyGothic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CenturyGothic-boldItalic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11" Type="http://customschemas.google.com/relationships/presentationmetadata" Target="meta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433df918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38433df9188_0_3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6" name="Google Shape;1296;p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433df918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38433df9188_0_2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00fc68604_1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3500fc68604_1_693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00fc68604_1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3500fc68604_1_71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433df918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38433df9188_0_71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00fc68604_1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g3500fc68604_1_70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433df918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g38433df9188_0_5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00fc68604_1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g3500fc68604_1_72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00fc68604_1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g3500fc68604_1_76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00fc68604_1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3500fc68604_1_75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073ab23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g35073ab23cc_0_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00fc68604_1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g3500fc68604_1_801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500fc68604_1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g3500fc68604_1_74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8433df918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g38433df9188_0_34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8433df9188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38433df9188_0_33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8433df9188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g38433df9188_0_36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00fc68604_1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3500fc68604_1_81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8433df9188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g38433df9188_0_93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00fc68604_1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2" name="Google Shape;412;g3500fc68604_1_82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500fc68604_1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g3500fc68604_1_85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00fc68604_1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3500fc68604_1_86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00fc68604_1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g3500fc68604_1_83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00fc68604_1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3500fc68604_1_84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500fc68604_1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3500fc68604_1_88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8433df918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4" name="Google Shape;484;g38433df9188_0_14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433df9188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g38433df9188_0_15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8433df918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g38433df9188_0_13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433df918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g38433df9188_0_16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8433df9188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g38433df9188_0_121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00fc68604_1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g3500fc68604_1_89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00fc68604_1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g3500fc68604_1_90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073ab23c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g35073ab23cc_0_1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433df918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8" name="Google Shape;568;g38433df9188_0_10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500fc68604_1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g3500fc68604_1_51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00fc68604_1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2" name="Google Shape;592;g3500fc68604_1_53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500fc68604_1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4" name="Google Shape;604;g3500fc68604_1_54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8433df9188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g38433df9188_0_18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8433df918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g38433df9188_0_19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433df9188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3" name="Google Shape;643;g38433df9188_0_20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433df918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" name="Google Shape;656;g38433df9188_0_21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8433df9188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g38433df9188_0_22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500fc68604_1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g3500fc68604_1_61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073ab23c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35073ab23cc_0_3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500fc68604_1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g3500fc68604_1_62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500fc68604_1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5" name="Google Shape;705;g3500fc68604_1_63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500fc68604_1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7" name="Google Shape;717;g3500fc68604_1_64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500fc68604_1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0" name="Google Shape;730;g3500fc68604_1_65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500fc68604_1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2" name="Google Shape;742;g3500fc68604_1_66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500fc68604_1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5" name="Google Shape;755;g3500fc68604_1_67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8433df9188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7" name="Google Shape;767;g38433df9188_0_26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8433df9188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0" name="Google Shape;780;g38433df9188_0_27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8433df918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3" name="Google Shape;793;g38433df9188_0_28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8433df9188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6" name="Google Shape;806;g38433df9188_0_29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908a2f2c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g34908a2f2c8_0_3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8433df9188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9" name="Google Shape;819;g38433df9188_0_31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834521288c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1" name="Google Shape;831;g3834521288c_0_21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834521288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3" name="Google Shape;843;g3834521288c_0_18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834521288c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5" name="Google Shape;855;g3834521288c_0_19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834521288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7" name="Google Shape;867;g3834521288c_0_5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834521288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9" name="Google Shape;879;g3834521288c_0_6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834521288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g3834521288c_0_7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834521288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3" name="Google Shape;903;g3834521288c_0_25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834521288c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4" name="Google Shape;914;g3834521288c_0_26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834521288c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5" name="Google Shape;925;g3834521288c_0_27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00fc68604_1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3500fc68604_1_39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834521288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6" name="Google Shape;936;g3834521288c_0_22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834521288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8" name="Google Shape;948;g3834521288c_0_23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834521288c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0" name="Google Shape;960;g3834521288c_0_24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834521288c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2" name="Google Shape;972;g3834521288c_0_30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834521288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4" name="Google Shape;984;g3834521288c_0_9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6" name="Google Shape;996;p1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500fc68604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8" name="Google Shape;1008;g3500fc68604_1_4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834521288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0" name="Google Shape;1020;g3834521288c_0_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834521288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2" name="Google Shape;1032;g3834521288c_0_2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3500fc68604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4" name="Google Shape;1044;g3500fc68604_1_5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00fc68604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3500fc68604_1_46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500fc68604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6" name="Google Shape;1056;g3500fc68604_1_6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3500fc68604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8" name="Google Shape;1068;g3500fc68604_1_12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500fc68604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0" name="Google Shape;1080;g3500fc68604_1_13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500fc68604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2" name="Google Shape;1092;g3500fc68604_1_14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3500fc68604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4" name="Google Shape;1104;g3500fc68604_1_15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500fc68604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6" name="Google Shape;1116;g3500fc68604_1_16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3500fc68604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8" name="Google Shape;1128;g3500fc68604_1_19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500fc68604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0" name="Google Shape;1140;g3500fc68604_1_20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3500fc68604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2" name="Google Shape;1152;g3500fc68604_1_21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500fc68604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4" name="Google Shape;1164;g3500fc68604_1_22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8433df918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g38433df9188_0_2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3500fc68604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6" name="Google Shape;1176;g3500fc68604_1_23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3500fc68604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8" name="Google Shape;1188;g3500fc68604_1_17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3500fc68604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0" name="Google Shape;1200;g3500fc68604_1_18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3834521288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2" name="Google Shape;1212;g3834521288c_0_11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3834521288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4" name="Google Shape;1224;g3834521288c_0_14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834521288c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6" name="Google Shape;1236;g3834521288c_0_12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3500fc68604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8" name="Google Shape;1248;g3500fc68604_1_24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3834521288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0" name="Google Shape;1260;g3834521288c_0_106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3500fc68604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2" name="Google Shape;1272;g3500fc68604_1_25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3500fc68604_1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4" name="Google Shape;1284;g3500fc68604_1_26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e3cbf1f695_0_1993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e3cbf1f695_0_1980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2e3cbf1f695_0_1980"/>
          <p:cNvSpPr txBox="1"/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" name="Google Shape;50;g2e3cbf1f695_0_1980"/>
          <p:cNvSpPr txBox="1"/>
          <p:nvPr>
            <p:ph idx="1" type="subTitle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" name="Google Shape;51;g2e3cbf1f695_0_1980"/>
          <p:cNvSpPr txBox="1"/>
          <p:nvPr>
            <p:ph idx="2" type="body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2" name="Google Shape;52;g2e3cbf1f695_0_1980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e3cbf1f695_0_1986"/>
          <p:cNvSpPr txBox="1"/>
          <p:nvPr>
            <p:ph idx="1" type="body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5" name="Google Shape;55;g2e3cbf1f695_0_1986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3cbf1f695_0_1989"/>
          <p:cNvSpPr txBox="1"/>
          <p:nvPr>
            <p:ph hasCustomPrompt="1" type="title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g2e3cbf1f695_0_1989"/>
          <p:cNvSpPr txBox="1"/>
          <p:nvPr>
            <p:ph idx="1" type="body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" name="Google Shape;59;g2e3cbf1f695_0_1989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e3cbf1f695_0_1995"/>
          <p:cNvSpPr txBox="1"/>
          <p:nvPr>
            <p:ph type="title"/>
          </p:nvPr>
        </p:nvSpPr>
        <p:spPr>
          <a:xfrm>
            <a:off x="837982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2e3cbf1f695_0_1995"/>
          <p:cNvSpPr txBox="1"/>
          <p:nvPr>
            <p:ph idx="1" type="body"/>
          </p:nvPr>
        </p:nvSpPr>
        <p:spPr>
          <a:xfrm>
            <a:off x="837982" y="1825625"/>
            <a:ext cx="10512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g2e3cbf1f695_0_1995"/>
          <p:cNvSpPr txBox="1"/>
          <p:nvPr>
            <p:ph idx="10" type="dt"/>
          </p:nvPr>
        </p:nvSpPr>
        <p:spPr>
          <a:xfrm>
            <a:off x="837982" y="6356351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2e3cbf1f695_0_1995"/>
          <p:cNvSpPr txBox="1"/>
          <p:nvPr>
            <p:ph idx="11" type="ftr"/>
          </p:nvPr>
        </p:nvSpPr>
        <p:spPr>
          <a:xfrm>
            <a:off x="4037549" y="6356351"/>
            <a:ext cx="411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2e3cbf1f695_0_1995"/>
          <p:cNvSpPr txBox="1"/>
          <p:nvPr>
            <p:ph idx="12" type="sldNum"/>
          </p:nvPr>
        </p:nvSpPr>
        <p:spPr>
          <a:xfrm>
            <a:off x="8608357" y="6356351"/>
            <a:ext cx="2742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e3cbf1f695_0_1954"/>
          <p:cNvSpPr txBox="1"/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23" name="Google Shape;23;g2e3cbf1f695_0_1954"/>
          <p:cNvSpPr txBox="1"/>
          <p:nvPr>
            <p:ph idx="1" type="subTitle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4" name="Google Shape;24;g2e3cbf1f695_0_1954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e3cbf1f695_0_1958"/>
          <p:cNvSpPr txBox="1"/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g2e3cbf1f695_0_1958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e3cbf1f695_0_1961"/>
          <p:cNvSpPr txBox="1"/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0" name="Google Shape;30;g2e3cbf1f695_0_1961"/>
          <p:cNvSpPr txBox="1"/>
          <p:nvPr>
            <p:ph idx="1" type="body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1" name="Google Shape;31;g2e3cbf1f695_0_1961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e3cbf1f695_0_1965"/>
          <p:cNvSpPr txBox="1"/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" name="Google Shape;34;g2e3cbf1f695_0_1965"/>
          <p:cNvSpPr txBox="1"/>
          <p:nvPr>
            <p:ph idx="1" type="body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e3cbf1f695_0_1965"/>
          <p:cNvSpPr txBox="1"/>
          <p:nvPr>
            <p:ph idx="2" type="body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6" name="Google Shape;36;g2e3cbf1f695_0_1965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e3cbf1f695_0_1970"/>
          <p:cNvSpPr txBox="1"/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9" name="Google Shape;39;g2e3cbf1f695_0_1970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e3cbf1f695_0_1973"/>
          <p:cNvSpPr txBox="1"/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2" name="Google Shape;42;g2e3cbf1f695_0_1973"/>
          <p:cNvSpPr txBox="1"/>
          <p:nvPr>
            <p:ph idx="1" type="body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3" name="Google Shape;43;g2e3cbf1f695_0_1973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e3cbf1f695_0_1977"/>
          <p:cNvSpPr txBox="1"/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6" name="Google Shape;46;g2e3cbf1f695_0_1977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e3cbf1f695_0_1950"/>
          <p:cNvSpPr txBox="1"/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2e3cbf1f695_0_1950"/>
          <p:cNvSpPr txBox="1"/>
          <p:nvPr>
            <p:ph idx="1" type="body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2e3cbf1f695_0_1950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5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4.jpg"/><Relationship Id="rId7" Type="http://schemas.openxmlformats.org/officeDocument/2006/relationships/image" Target="../media/image18.jpg"/><Relationship Id="rId8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8.jpg"/><Relationship Id="rId7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2.jpg"/><Relationship Id="rId7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7.jpg"/><Relationship Id="rId7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.jpg"/><Relationship Id="rId7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2.jpg"/><Relationship Id="rId7" Type="http://schemas.openxmlformats.org/officeDocument/2006/relationships/image" Target="../media/image12.jpg"/><Relationship Id="rId8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0.jpg"/><Relationship Id="rId7" Type="http://schemas.openxmlformats.org/officeDocument/2006/relationships/image" Target="../media/image3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48.jpg"/><Relationship Id="rId7" Type="http://schemas.openxmlformats.org/officeDocument/2006/relationships/image" Target="../media/image4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8.jpg"/><Relationship Id="rId7" Type="http://schemas.openxmlformats.org/officeDocument/2006/relationships/image" Target="../media/image8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3.jpg"/><Relationship Id="rId7" Type="http://schemas.openxmlformats.org/officeDocument/2006/relationships/image" Target="../media/image5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6.jpg"/><Relationship Id="rId7" Type="http://schemas.openxmlformats.org/officeDocument/2006/relationships/image" Target="../media/image4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5.jpg"/><Relationship Id="rId7" Type="http://schemas.openxmlformats.org/officeDocument/2006/relationships/image" Target="../media/image6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5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8.jpg"/><Relationship Id="rId7" Type="http://schemas.openxmlformats.org/officeDocument/2006/relationships/image" Target="../media/image7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6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0.jpg"/><Relationship Id="rId7" Type="http://schemas.openxmlformats.org/officeDocument/2006/relationships/image" Target="../media/image5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8.jpg"/><Relationship Id="rId7" Type="http://schemas.openxmlformats.org/officeDocument/2006/relationships/image" Target="../media/image7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9.jpg"/><Relationship Id="rId7" Type="http://schemas.openxmlformats.org/officeDocument/2006/relationships/image" Target="../media/image6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1.jpg"/><Relationship Id="rId7" Type="http://schemas.openxmlformats.org/officeDocument/2006/relationships/image" Target="../media/image8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2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1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8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5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3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8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89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0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6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9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0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9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5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2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21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8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20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"/>
          <p:cNvSpPr/>
          <p:nvPr/>
        </p:nvSpPr>
        <p:spPr>
          <a:xfrm>
            <a:off x="4037012" y="2378500"/>
            <a:ext cx="95090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9380607" y="2442001"/>
            <a:ext cx="95090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3926702" y="3898280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242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3771507" y="5306943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886110" y="5306943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886110" y="3898280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1418619" y="226499"/>
            <a:ext cx="58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Report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498225" y="1072150"/>
            <a:ext cx="7675800" cy="56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Number of Pastors - 19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Churches and Mission Field - 19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New Member added - </a:t>
            </a:r>
            <a:r>
              <a:rPr lang="en-US" sz="3200"/>
              <a:t>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House Prayer - 1</a:t>
            </a:r>
            <a:r>
              <a:rPr lang="en-US" sz="3200"/>
              <a:t>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Fasting Prayer - </a:t>
            </a:r>
            <a:r>
              <a:rPr lang="en-US" sz="3200">
                <a:solidFill>
                  <a:schemeClr val="dk1"/>
                </a:solidFill>
              </a:rPr>
              <a:t>9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Night Prayer - </a:t>
            </a:r>
            <a:r>
              <a:rPr lang="en-US" sz="3200">
                <a:solidFill>
                  <a:schemeClr val="dk1"/>
                </a:solidFill>
              </a:rPr>
              <a:t>7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Outreach - </a:t>
            </a:r>
            <a:r>
              <a:rPr lang="en-US" sz="3200">
                <a:solidFill>
                  <a:schemeClr val="dk1"/>
                </a:solidFill>
              </a:rPr>
              <a:t>29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8. Youth Meeting - 5</a:t>
            </a:r>
            <a:r>
              <a:rPr lang="en-US" sz="3200">
                <a:solidFill>
                  <a:schemeClr val="dk1"/>
                </a:solidFill>
              </a:rPr>
              <a:t>4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 Bible Distribution - 4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3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3" name="Google Shape;73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3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" name="Google Shape;77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433df9188_0_37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Bible Distribution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g38433df9188_0_3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04" name="Google Shape;204;g38433df9188_0_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g38433df9188_0_3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38433df9188_0_3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38433df9188_0_3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8" name="Google Shape;208;g38433df9188_0_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" name="Google Shape;209;g38433df9188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2019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6"/>
          <p:cNvSpPr/>
          <p:nvPr/>
        </p:nvSpPr>
        <p:spPr>
          <a:xfrm>
            <a:off x="2385588" y="195750"/>
            <a:ext cx="439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Prayer Points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6"/>
          <p:cNvSpPr txBox="1"/>
          <p:nvPr/>
        </p:nvSpPr>
        <p:spPr>
          <a:xfrm>
            <a:off x="0" y="1204874"/>
            <a:ext cx="91614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Church Ministry &amp; Outreach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Pray for the continued success of evangelism efforts, outreach ministries, and the expansion of God’s kingdom in these mission fields.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Believers &amp; Baptisms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Pray for the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individuals who have been baptized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that they remain strong in their faith and become active in their churches.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Fields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Pray for the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fields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where pastors and church leaders are ministering, that they may bear fruit and bring more souls to Christ.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Pastors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Pray for the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 pastors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who are working in these areas, that they remain encouraged and steadfast in their ministry.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Church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Pray for the construction needs of the Church in Trincomalee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Upliftment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Pray for the social upliftment of the mission team and their families and the communities where our mission activities take place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6"/>
          <p:cNvGrpSpPr/>
          <p:nvPr/>
        </p:nvGrpSpPr>
        <p:grpSpPr>
          <a:xfrm>
            <a:off x="9186045" y="416247"/>
            <a:ext cx="2887583" cy="6025506"/>
            <a:chOff x="9225187" y="416247"/>
            <a:chExt cx="2849824" cy="6025506"/>
          </a:xfrm>
        </p:grpSpPr>
        <p:pic>
          <p:nvPicPr>
            <p:cNvPr id="1301" name="Google Shape;1301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3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2" name="Google Shape;1302;p6"/>
            <p:cNvSpPr/>
            <p:nvPr/>
          </p:nvSpPr>
          <p:spPr>
            <a:xfrm>
              <a:off x="9362155" y="3761265"/>
              <a:ext cx="2575889" cy="193895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9225187" y="5641146"/>
              <a:ext cx="2849824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9368253" y="416247"/>
              <a:ext cx="2575889" cy="6025506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05" name="Google Shape;1305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4" cy="15436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8433df9188_0_2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Bible Distribution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g38433df9188_0_2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16" name="Google Shape;216;g38433df9188_0_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g38433df9188_0_2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8433df9188_0_2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g38433df9188_0_2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0" name="Google Shape;220;g38433df9188_0_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g38433df9188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0960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00fc68604_1_693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g3500fc68604_1_693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28" name="Google Shape;228;g3500fc68604_1_69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g3500fc68604_1_693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3500fc68604_1_693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3500fc68604_1_693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2" name="Google Shape;232;g3500fc68604_1_6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3" name="Google Shape;233;g3500fc68604_1_693"/>
          <p:cNvPicPr preferRelativeResize="0"/>
          <p:nvPr/>
        </p:nvPicPr>
        <p:blipFill rotWithShape="1">
          <a:blip r:embed="rId6">
            <a:alphaModFix/>
          </a:blip>
          <a:srcRect b="14813" l="11801" r="11517" t="0"/>
          <a:stretch/>
        </p:blipFill>
        <p:spPr>
          <a:xfrm rot="-5400000">
            <a:off x="5292056" y="340856"/>
            <a:ext cx="3138401" cy="464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500fc68604_1_693"/>
          <p:cNvPicPr preferRelativeResize="0"/>
          <p:nvPr/>
        </p:nvPicPr>
        <p:blipFill rotWithShape="1">
          <a:blip r:embed="rId7">
            <a:alphaModFix/>
          </a:blip>
          <a:srcRect b="11840" l="13879" r="6030" t="2972"/>
          <a:stretch/>
        </p:blipFill>
        <p:spPr>
          <a:xfrm rot="-5400000">
            <a:off x="3666054" y="1770006"/>
            <a:ext cx="3277901" cy="464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500fc68604_1_693"/>
          <p:cNvPicPr preferRelativeResize="0"/>
          <p:nvPr/>
        </p:nvPicPr>
        <p:blipFill rotWithShape="1">
          <a:blip r:embed="rId8">
            <a:alphaModFix/>
          </a:blip>
          <a:srcRect b="9305" l="10780" r="10417" t="0"/>
          <a:stretch/>
        </p:blipFill>
        <p:spPr>
          <a:xfrm rot="-5400000">
            <a:off x="1124463" y="3276851"/>
            <a:ext cx="2771837" cy="425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00fc68604_1_71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g3500fc68604_1_71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42" name="Google Shape;242;g3500fc68604_1_7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g3500fc68604_1_71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g3500fc68604_1_71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g3500fc68604_1_71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246;g3500fc68604_1_7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" name="Google Shape;247;g3500fc68604_1_715"/>
          <p:cNvPicPr preferRelativeResize="0"/>
          <p:nvPr/>
        </p:nvPicPr>
        <p:blipFill rotWithShape="1">
          <a:blip r:embed="rId6">
            <a:alphaModFix/>
          </a:blip>
          <a:srcRect b="6943" l="17745" r="28852" t="7542"/>
          <a:stretch/>
        </p:blipFill>
        <p:spPr>
          <a:xfrm>
            <a:off x="4282725" y="1198125"/>
            <a:ext cx="4742499" cy="34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500fc68604_1_715"/>
          <p:cNvPicPr preferRelativeResize="0"/>
          <p:nvPr/>
        </p:nvPicPr>
        <p:blipFill rotWithShape="1">
          <a:blip r:embed="rId7">
            <a:alphaModFix/>
          </a:blip>
          <a:srcRect b="0" l="10777" r="22693" t="6279"/>
          <a:stretch/>
        </p:blipFill>
        <p:spPr>
          <a:xfrm>
            <a:off x="553975" y="3323625"/>
            <a:ext cx="5052426" cy="320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8433df9188_0_71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g38433df9188_0_71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55" name="Google Shape;255;g38433df9188_0_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g38433df9188_0_71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38433df9188_0_71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38433df9188_0_71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9" name="Google Shape;259;g38433df9188_0_7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" name="Google Shape;260;g38433df9188_0_71"/>
          <p:cNvPicPr preferRelativeResize="0"/>
          <p:nvPr/>
        </p:nvPicPr>
        <p:blipFill rotWithShape="1">
          <a:blip r:embed="rId6">
            <a:alphaModFix/>
          </a:blip>
          <a:srcRect b="19681" l="9247" r="4007" t="-6804"/>
          <a:stretch/>
        </p:blipFill>
        <p:spPr>
          <a:xfrm>
            <a:off x="4224125" y="1096000"/>
            <a:ext cx="4788974" cy="36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8433df9188_0_71"/>
          <p:cNvPicPr preferRelativeResize="0"/>
          <p:nvPr/>
        </p:nvPicPr>
        <p:blipFill rotWithShape="1">
          <a:blip r:embed="rId7">
            <a:alphaModFix/>
          </a:blip>
          <a:srcRect b="10577" l="8762" r="3441" t="8365"/>
          <a:stretch/>
        </p:blipFill>
        <p:spPr>
          <a:xfrm>
            <a:off x="739900" y="3183150"/>
            <a:ext cx="4608175" cy="319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00fc68604_1_70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g3500fc68604_1_70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68" name="Google Shape;268;g3500fc68604_1_70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g3500fc68604_1_70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3500fc68604_1_70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3500fc68604_1_70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g3500fc68604_1_7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3" name="Google Shape;273;g3500fc68604_1_705"/>
          <p:cNvPicPr preferRelativeResize="0"/>
          <p:nvPr/>
        </p:nvPicPr>
        <p:blipFill rotWithShape="1">
          <a:blip r:embed="rId6">
            <a:alphaModFix/>
          </a:blip>
          <a:srcRect b="7570" l="0" r="19471" t="0"/>
          <a:stretch/>
        </p:blipFill>
        <p:spPr>
          <a:xfrm>
            <a:off x="594100" y="1248400"/>
            <a:ext cx="3295975" cy="504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500fc68604_1_705"/>
          <p:cNvPicPr preferRelativeResize="0"/>
          <p:nvPr/>
        </p:nvPicPr>
        <p:blipFill rotWithShape="1">
          <a:blip r:embed="rId7">
            <a:alphaModFix/>
          </a:blip>
          <a:srcRect b="7570" l="10474" r="0" t="0"/>
          <a:stretch/>
        </p:blipFill>
        <p:spPr>
          <a:xfrm>
            <a:off x="4262363" y="1248400"/>
            <a:ext cx="3664126" cy="504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8433df9188_0_57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g38433df9188_0_5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81" name="Google Shape;281;g38433df9188_0_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g38433df9188_0_5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38433df9188_0_5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38433df9188_0_5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5" name="Google Shape;285;g38433df9188_0_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6" name="Google Shape;286;g38433df9188_0_57"/>
          <p:cNvPicPr preferRelativeResize="0"/>
          <p:nvPr/>
        </p:nvPicPr>
        <p:blipFill rotWithShape="1">
          <a:blip r:embed="rId6">
            <a:alphaModFix/>
          </a:blip>
          <a:srcRect b="15670" l="0" r="0" t="17449"/>
          <a:stretch/>
        </p:blipFill>
        <p:spPr>
          <a:xfrm>
            <a:off x="756825" y="1317350"/>
            <a:ext cx="3331675" cy="49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8433df9188_0_57"/>
          <p:cNvPicPr preferRelativeResize="0"/>
          <p:nvPr/>
        </p:nvPicPr>
        <p:blipFill rotWithShape="1">
          <a:blip r:embed="rId7">
            <a:alphaModFix/>
          </a:blip>
          <a:srcRect b="22483" l="0" r="0" t="16170"/>
          <a:stretch/>
        </p:blipFill>
        <p:spPr>
          <a:xfrm>
            <a:off x="4357125" y="1317350"/>
            <a:ext cx="3632439" cy="49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00fc68604_1_727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 School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g3500fc68604_1_72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294" name="Google Shape;294;g3500fc68604_1_7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g3500fc68604_1_72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3500fc68604_1_72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3500fc68604_1_72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8" name="Google Shape;298;g3500fc68604_1_7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g3500fc68604_1_7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716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00fc68604_1_76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 School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g3500fc68604_1_76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06" name="Google Shape;306;g3500fc68604_1_7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g3500fc68604_1_76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3500fc68604_1_76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3500fc68604_1_76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0" name="Google Shape;310;g3500fc68604_1_7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g3500fc68604_1_7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00fc68604_1_75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 School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g3500fc68604_1_75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18" name="Google Shape;318;g3500fc68604_1_7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g3500fc68604_1_75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3500fc68604_1_75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3500fc68604_1_75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2" name="Google Shape;322;g3500fc68604_1_7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3" name="Google Shape;323;g3500fc68604_1_759"/>
          <p:cNvPicPr preferRelativeResize="0"/>
          <p:nvPr/>
        </p:nvPicPr>
        <p:blipFill rotWithShape="1">
          <a:blip r:embed="rId6">
            <a:alphaModFix/>
          </a:blip>
          <a:srcRect b="52102" l="35711" r="0" t="0"/>
          <a:stretch/>
        </p:blipFill>
        <p:spPr>
          <a:xfrm>
            <a:off x="922275" y="1806350"/>
            <a:ext cx="7944924" cy="44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073ab23cc_0_0"/>
          <p:cNvSpPr/>
          <p:nvPr/>
        </p:nvSpPr>
        <p:spPr>
          <a:xfrm>
            <a:off x="4037012" y="2378500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35073ab23cc_0_0"/>
          <p:cNvSpPr/>
          <p:nvPr/>
        </p:nvSpPr>
        <p:spPr>
          <a:xfrm>
            <a:off x="9380607" y="2442001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35073ab23cc_0_0"/>
          <p:cNvSpPr/>
          <p:nvPr/>
        </p:nvSpPr>
        <p:spPr>
          <a:xfrm>
            <a:off x="3926702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242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35073ab23cc_0_0"/>
          <p:cNvSpPr/>
          <p:nvPr/>
        </p:nvSpPr>
        <p:spPr>
          <a:xfrm>
            <a:off x="3771507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35073ab23cc_0_0"/>
          <p:cNvSpPr/>
          <p:nvPr/>
        </p:nvSpPr>
        <p:spPr>
          <a:xfrm>
            <a:off x="8886110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35073ab23cc_0_0"/>
          <p:cNvSpPr/>
          <p:nvPr/>
        </p:nvSpPr>
        <p:spPr>
          <a:xfrm>
            <a:off x="8886110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5073ab23cc_0_0"/>
          <p:cNvSpPr txBox="1"/>
          <p:nvPr/>
        </p:nvSpPr>
        <p:spPr>
          <a:xfrm>
            <a:off x="1418619" y="226499"/>
            <a:ext cx="58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Report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35073ab23cc_0_0"/>
          <p:cNvSpPr txBox="1"/>
          <p:nvPr/>
        </p:nvSpPr>
        <p:spPr>
          <a:xfrm>
            <a:off x="498225" y="1072150"/>
            <a:ext cx="8096100" cy="43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Widow, disabled &amp; blind support  - 1</a:t>
            </a:r>
            <a:r>
              <a:rPr lang="en-US" sz="3200"/>
              <a:t>7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Church/School Construction - 1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12. Academic/English School - 8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13. 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Academic/English School Teachers - 11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14. Tamil/Bible School - 1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15. Tamil/Bible School Teacher - 1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16. Shelter Home - 1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" name="Google Shape;90;g35073ab23cc_0_0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1" name="Google Shape;91;g35073ab23cc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g35073ab23cc_0_0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g35073ab23cc_0_0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g35073ab23cc_0_0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" name="Google Shape;95;g35073ab23cc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00fc68604_1_801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Social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g3500fc68604_1_801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30" name="Google Shape;330;g3500fc68604_1_8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g3500fc68604_1_801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3500fc68604_1_801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3500fc68604_1_801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4" name="Google Shape;334;g3500fc68604_1_80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5" name="Google Shape;335;g3500fc68604_1_801"/>
          <p:cNvPicPr preferRelativeResize="0"/>
          <p:nvPr/>
        </p:nvPicPr>
        <p:blipFill rotWithShape="1">
          <a:blip r:embed="rId6">
            <a:alphaModFix/>
          </a:blip>
          <a:srcRect b="2056" l="0" r="0" t="0"/>
          <a:stretch/>
        </p:blipFill>
        <p:spPr>
          <a:xfrm>
            <a:off x="152400" y="1248400"/>
            <a:ext cx="3027275" cy="53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500fc68604_1_801"/>
          <p:cNvPicPr preferRelativeResize="0"/>
          <p:nvPr/>
        </p:nvPicPr>
        <p:blipFill rotWithShape="1">
          <a:blip r:embed="rId7">
            <a:alphaModFix/>
          </a:blip>
          <a:srcRect b="2056" l="0" r="0" t="0"/>
          <a:stretch/>
        </p:blipFill>
        <p:spPr>
          <a:xfrm>
            <a:off x="3179675" y="1248400"/>
            <a:ext cx="3022201" cy="53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500fc68604_1_8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1875" y="1248400"/>
            <a:ext cx="3027274" cy="534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00fc68604_1_749"/>
          <p:cNvSpPr/>
          <p:nvPr/>
        </p:nvSpPr>
        <p:spPr>
          <a:xfrm>
            <a:off x="922277" y="265001"/>
            <a:ext cx="77334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Community</a:t>
            </a:r>
            <a:r>
              <a:rPr b="1" lang="en-US" sz="4800">
                <a:solidFill>
                  <a:schemeClr val="dk1"/>
                </a:solidFill>
              </a:rPr>
              <a:t> Engagement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" name="Google Shape;343;g3500fc68604_1_74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44" name="Google Shape;344;g3500fc68604_1_7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g3500fc68604_1_74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3500fc68604_1_74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500fc68604_1_74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8" name="Google Shape;348;g3500fc68604_1_7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9" name="Google Shape;349;g3500fc68604_1_7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038" y="1144451"/>
            <a:ext cx="7445866" cy="55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433df9188_0_349"/>
          <p:cNvSpPr/>
          <p:nvPr/>
        </p:nvSpPr>
        <p:spPr>
          <a:xfrm>
            <a:off x="922277" y="265001"/>
            <a:ext cx="77334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Community Engagement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g38433df9188_0_34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56" name="Google Shape;356;g38433df9188_0_3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g38433df9188_0_34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38433df9188_0_34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38433df9188_0_34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0" name="Google Shape;360;g38433df9188_0_3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1" name="Google Shape;361;g38433df9188_0_3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152525"/>
            <a:ext cx="7967034" cy="52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8433df9188_0_338"/>
          <p:cNvSpPr/>
          <p:nvPr/>
        </p:nvSpPr>
        <p:spPr>
          <a:xfrm>
            <a:off x="922277" y="265001"/>
            <a:ext cx="77334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Community Engagement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g38433df9188_0_33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68" name="Google Shape;368;g38433df9188_0_3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g38433df9188_0_33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38433df9188_0_33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38433df9188_0_33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" name="Google Shape;372;g38433df9188_0_3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3" name="Google Shape;373;g38433df9188_0_338"/>
          <p:cNvPicPr preferRelativeResize="0"/>
          <p:nvPr/>
        </p:nvPicPr>
        <p:blipFill rotWithShape="1">
          <a:blip r:embed="rId6">
            <a:alphaModFix/>
          </a:blip>
          <a:srcRect b="40821" l="15718" r="0" t="0"/>
          <a:stretch/>
        </p:blipFill>
        <p:spPr>
          <a:xfrm>
            <a:off x="728425" y="1185700"/>
            <a:ext cx="8201024" cy="475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8433df9188_0_360"/>
          <p:cNvSpPr/>
          <p:nvPr/>
        </p:nvSpPr>
        <p:spPr>
          <a:xfrm>
            <a:off x="922277" y="265001"/>
            <a:ext cx="77334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Community Engagement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g38433df9188_0_360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80" name="Google Shape;380;g38433df9188_0_3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g38433df9188_0_360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38433df9188_0_360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38433df9188_0_360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4" name="Google Shape;384;g38433df9188_0_3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5" name="Google Shape;385;g38433df9188_0_3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225" y="1097951"/>
            <a:ext cx="8105492" cy="55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00fc68604_1_81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1" name="Google Shape;391;g3500fc68604_1_81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392" name="Google Shape;392;g3500fc68604_1_8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g3500fc68604_1_81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3500fc68604_1_81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3500fc68604_1_81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6" name="Google Shape;396;g3500fc68604_1_8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7" name="Google Shape;397;g3500fc68604_1_8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433df9188_0_93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Google Shape;403;g38433df9188_0_93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04" name="Google Shape;404;g38433df9188_0_9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g38433df9188_0_93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38433df9188_0_93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38433df9188_0_93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8" name="Google Shape;408;g38433df9188_0_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9" name="Google Shape;409;g38433df9188_0_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019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00fc68604_1_82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Google Shape;415;g3500fc68604_1_82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16" name="Google Shape;416;g3500fc68604_1_8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g3500fc68604_1_82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3500fc68604_1_82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3500fc68604_1_82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g3500fc68604_1_8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1" name="Google Shape;421;g3500fc68604_1_8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484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00fc68604_1_85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7" name="Google Shape;427;g3500fc68604_1_85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28" name="Google Shape;428;g3500fc68604_1_8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g3500fc68604_1_85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3500fc68604_1_85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3500fc68604_1_85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2" name="Google Shape;432;g3500fc68604_1_8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g3500fc68604_1_8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484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500fc68604_1_86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g3500fc68604_1_86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40" name="Google Shape;440;g3500fc68604_1_8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g3500fc68604_1_86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3500fc68604_1_86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3500fc68604_1_86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" name="Google Shape;444;g3500fc68604_1_8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5" name="Google Shape;445;g3500fc68604_1_8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83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140609" y="1096008"/>
            <a:ext cx="9259646" cy="51706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for </a:t>
            </a:r>
            <a:r>
              <a:rPr b="1" lang="en-US" sz="3600"/>
              <a:t>C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hurches</a:t>
            </a:r>
            <a:r>
              <a:rPr b="1" lang="en-US" sz="3600"/>
              <a:t> and P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astors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Children &amp; Youth Ministry</a:t>
            </a:r>
            <a:endParaRPr b="1" sz="3600"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3600"/>
              <a:t>Academic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English Class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3600"/>
              <a:t>Tamil school, Bible College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Widows, Physically challenged, Elder Support</a:t>
            </a:r>
            <a:r>
              <a:rPr b="1" lang="en-US" sz="3600"/>
              <a:t>, Shelter Home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1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2" name="Google Shape;102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1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" name="Google Shape;106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1"/>
          <p:cNvSpPr txBox="1"/>
          <p:nvPr/>
        </p:nvSpPr>
        <p:spPr>
          <a:xfrm>
            <a:off x="1418619" y="226499"/>
            <a:ext cx="58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JFM Mission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500fc68604_1_83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1" name="Google Shape;451;g3500fc68604_1_83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52" name="Google Shape;452;g3500fc68604_1_8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g3500fc68604_1_83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3500fc68604_1_83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3500fc68604_1_83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6" name="Google Shape;456;g3500fc68604_1_8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7" name="Google Shape;457;g3500fc68604_1_8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949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500fc68604_1_84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" name="Google Shape;463;g3500fc68604_1_84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64" name="Google Shape;464;g3500fc68604_1_8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g3500fc68604_1_84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3500fc68604_1_84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3500fc68604_1_84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8" name="Google Shape;468;g3500fc68604_1_8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" name="Google Shape;469;g3500fc68604_1_8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00fc68604_1_887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5" name="Google Shape;475;g3500fc68604_1_88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76" name="Google Shape;476;g3500fc68604_1_8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g3500fc68604_1_88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3500fc68604_1_88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3500fc68604_1_88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0" name="Google Shape;480;g3500fc68604_1_88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1" name="Google Shape;481;g3500fc68604_1_887"/>
          <p:cNvPicPr preferRelativeResize="0"/>
          <p:nvPr/>
        </p:nvPicPr>
        <p:blipFill rotWithShape="1">
          <a:blip r:embed="rId6">
            <a:alphaModFix/>
          </a:blip>
          <a:srcRect b="15667" l="0" r="0" t="22135"/>
          <a:stretch/>
        </p:blipFill>
        <p:spPr>
          <a:xfrm>
            <a:off x="1099725" y="1317350"/>
            <a:ext cx="6179400" cy="51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8433df9188_0_14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g38433df9188_0_14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488" name="Google Shape;488;g38433df9188_0_1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g38433df9188_0_14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g38433df9188_0_14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g38433df9188_0_14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2" name="Google Shape;492;g38433df9188_0_1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3" name="Google Shape;493;g38433df9188_0_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716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8433df9188_0_15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9" name="Google Shape;499;g38433df9188_0_15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00" name="Google Shape;500;g38433df9188_0_1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g38433df9188_0_15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g38433df9188_0_15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g38433df9188_0_15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4" name="Google Shape;504;g38433df9188_0_1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5" name="Google Shape;505;g38433df9188_0_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8433df9188_0_13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g38433df9188_0_13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12" name="Google Shape;512;g38433df9188_0_1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g38433df9188_0_13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g38433df9188_0_13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g38433df9188_0_13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6" name="Google Shape;516;g38433df9188_0_1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7" name="Google Shape;517;g38433df9188_0_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484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8433df9188_0_16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3" name="Google Shape;523;g38433df9188_0_16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24" name="Google Shape;524;g38433df9188_0_1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g38433df9188_0_16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38433df9188_0_16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38433df9188_0_16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8" name="Google Shape;528;g38433df9188_0_1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9" name="Google Shape;529;g38433df9188_0_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8433df9188_0_121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5" name="Google Shape;535;g38433df9188_0_121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36" name="Google Shape;536;g38433df9188_0_1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g38433df9188_0_121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38433df9188_0_121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g38433df9188_0_121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0" name="Google Shape;540;g38433df9188_0_1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1" name="Google Shape;541;g38433df9188_0_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0175" y="1188997"/>
            <a:ext cx="5318475" cy="53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500fc68604_1_897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g3500fc68604_1_89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48" name="Google Shape;548;g3500fc68604_1_8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g3500fc68604_1_89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3500fc68604_1_89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3500fc68604_1_89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2" name="Google Shape;552;g3500fc68604_1_8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3" name="Google Shape;553;g3500fc68604_1_8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8550" y="1271647"/>
            <a:ext cx="5341750" cy="53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500fc68604_1_907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9" name="Google Shape;559;g3500fc68604_1_90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60" name="Google Shape;560;g3500fc68604_1_90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g3500fc68604_1_90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3500fc68604_1_90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3500fc68604_1_90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4" name="Google Shape;564;g3500fc68604_1_9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g3500fc68604_1_9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188" y="1225147"/>
            <a:ext cx="5504475" cy="54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073ab23cc_0_17"/>
          <p:cNvSpPr/>
          <p:nvPr/>
        </p:nvSpPr>
        <p:spPr>
          <a:xfrm>
            <a:off x="4037012" y="2378500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5073ab23cc_0_17"/>
          <p:cNvSpPr/>
          <p:nvPr/>
        </p:nvSpPr>
        <p:spPr>
          <a:xfrm>
            <a:off x="9380607" y="2442001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5073ab23cc_0_17"/>
          <p:cNvSpPr/>
          <p:nvPr/>
        </p:nvSpPr>
        <p:spPr>
          <a:xfrm>
            <a:off x="3926702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242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5073ab23cc_0_17"/>
          <p:cNvSpPr/>
          <p:nvPr/>
        </p:nvSpPr>
        <p:spPr>
          <a:xfrm>
            <a:off x="3771507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35073ab23cc_0_17"/>
          <p:cNvSpPr/>
          <p:nvPr/>
        </p:nvSpPr>
        <p:spPr>
          <a:xfrm>
            <a:off x="8886110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35073ab23cc_0_17"/>
          <p:cNvSpPr/>
          <p:nvPr/>
        </p:nvSpPr>
        <p:spPr>
          <a:xfrm>
            <a:off x="8886110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35073ab23cc_0_17"/>
          <p:cNvSpPr txBox="1"/>
          <p:nvPr/>
        </p:nvSpPr>
        <p:spPr>
          <a:xfrm>
            <a:off x="1418619" y="226499"/>
            <a:ext cx="58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Support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g35073ab23cc_0_17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0" name="Google Shape;120;g35073ab23cc_0_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g35073ab23cc_0_17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35073ab23cc_0_17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g35073ab23cc_0_17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g35073ab23cc_0_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" name="Google Shape;125;g35073ab23cc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287" y="912976"/>
            <a:ext cx="8113199" cy="501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8433df9188_0_10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 Ministries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1" name="Google Shape;571;g38433df9188_0_10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72" name="Google Shape;572;g38433df9188_0_1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g38433df9188_0_10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38433df9188_0_10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38433df9188_0_10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6" name="Google Shape;576;g38433df9188_0_10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7" name="Google Shape;577;g38433df9188_0_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2050" y="1225147"/>
            <a:ext cx="5434750" cy="547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00fc68604_1_510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g3500fc68604_1_510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84" name="Google Shape;584;g3500fc68604_1_5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5" name="Google Shape;585;g3500fc68604_1_510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3500fc68604_1_510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3500fc68604_1_510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8" name="Google Shape;588;g3500fc68604_1_5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9" name="Google Shape;589;g3500fc68604_1_5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25183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500fc68604_1_53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5" name="Google Shape;595;g3500fc68604_1_53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596" name="Google Shape;596;g3500fc68604_1_5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" name="Google Shape;597;g3500fc68604_1_53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3500fc68604_1_53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3500fc68604_1_53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0" name="Google Shape;600;g3500fc68604_1_5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1" name="Google Shape;601;g3500fc68604_1_5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484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500fc68604_1_54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7" name="Google Shape;607;g3500fc68604_1_54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08" name="Google Shape;608;g3500fc68604_1_5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g3500fc68604_1_54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3500fc68604_1_54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g3500fc68604_1_54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2" name="Google Shape;612;g3500fc68604_1_5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3" name="Google Shape;613;g3500fc68604_1_5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850" y="1201933"/>
            <a:ext cx="4098141" cy="54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3500fc68604_1_5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4729" y="1201933"/>
            <a:ext cx="4098141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8433df9188_0_18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0" name="Google Shape;620;g38433df9188_0_18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21" name="Google Shape;621;g38433df9188_0_1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g38433df9188_0_18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38433df9188_0_18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8433df9188_0_18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5" name="Google Shape;625;g38433df9188_0_18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6" name="Google Shape;626;g38433df9188_0_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75" y="1248408"/>
            <a:ext cx="4098141" cy="54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38433df9188_0_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7616" y="1248408"/>
            <a:ext cx="4098141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8433df9188_0_19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3" name="Google Shape;633;g38433df9188_0_19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34" name="Google Shape;634;g38433df9188_0_1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5" name="Google Shape;635;g38433df9188_0_19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38433df9188_0_19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g38433df9188_0_19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8" name="Google Shape;638;g38433df9188_0_19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9" name="Google Shape;639;g38433df9188_0_1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100" y="1271658"/>
            <a:ext cx="4098141" cy="54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38433df9188_0_1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7641" y="1248408"/>
            <a:ext cx="4098141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8433df9188_0_20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g38433df9188_0_20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47" name="Google Shape;647;g38433df9188_0_20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8" name="Google Shape;648;g38433df9188_0_20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g38433df9188_0_20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g38433df9188_0_20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1" name="Google Shape;651;g38433df9188_0_20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2" name="Google Shape;652;g38433df9188_0_2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850" y="1248433"/>
            <a:ext cx="4098141" cy="54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38433df9188_0_202"/>
          <p:cNvPicPr preferRelativeResize="0"/>
          <p:nvPr/>
        </p:nvPicPr>
        <p:blipFill rotWithShape="1">
          <a:blip r:embed="rId7">
            <a:alphaModFix/>
          </a:blip>
          <a:srcRect b="0" l="45298" r="0" t="0"/>
          <a:stretch/>
        </p:blipFill>
        <p:spPr>
          <a:xfrm>
            <a:off x="5029225" y="1248425"/>
            <a:ext cx="3980275" cy="5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8433df9188_0_21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9" name="Google Shape;659;g38433df9188_0_21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60" name="Google Shape;660;g38433df9188_0_2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g38433df9188_0_21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38433df9188_0_21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38433df9188_0_21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4" name="Google Shape;664;g38433df9188_0_2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5" name="Google Shape;665;g38433df9188_0_2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212224"/>
            <a:ext cx="7782726" cy="58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8433df9188_0_22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 Prayer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1" name="Google Shape;671;g38433df9188_0_22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72" name="Google Shape;672;g38433df9188_0_2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3" name="Google Shape;673;g38433df9188_0_22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g38433df9188_0_22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g38433df9188_0_22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6" name="Google Shape;676;g38433df9188_0_2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7" name="Google Shape;677;g38433df9188_0_2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375" y="120190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38433df9188_0_2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6668" y="12019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500fc68604_1_61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Kids Ministry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4" name="Google Shape;684;g3500fc68604_1_61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85" name="Google Shape;685;g3500fc68604_1_6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g3500fc68604_1_61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3500fc68604_1_61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3500fc68604_1_61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9" name="Google Shape;689;g3500fc68604_1_6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0" name="Google Shape;690;g3500fc68604_1_6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019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073ab23cc_0_35"/>
          <p:cNvSpPr/>
          <p:nvPr/>
        </p:nvSpPr>
        <p:spPr>
          <a:xfrm>
            <a:off x="4037012" y="2378500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35073ab23cc_0_35"/>
          <p:cNvSpPr/>
          <p:nvPr/>
        </p:nvSpPr>
        <p:spPr>
          <a:xfrm>
            <a:off x="9380607" y="2442001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35073ab23cc_0_35"/>
          <p:cNvSpPr/>
          <p:nvPr/>
        </p:nvSpPr>
        <p:spPr>
          <a:xfrm>
            <a:off x="3926702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242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35073ab23cc_0_35"/>
          <p:cNvSpPr/>
          <p:nvPr/>
        </p:nvSpPr>
        <p:spPr>
          <a:xfrm>
            <a:off x="3771507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35073ab23cc_0_35"/>
          <p:cNvSpPr/>
          <p:nvPr/>
        </p:nvSpPr>
        <p:spPr>
          <a:xfrm>
            <a:off x="8886110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5073ab23cc_0_35"/>
          <p:cNvSpPr/>
          <p:nvPr/>
        </p:nvSpPr>
        <p:spPr>
          <a:xfrm>
            <a:off x="8886110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5073ab23cc_0_35"/>
          <p:cNvSpPr txBox="1"/>
          <p:nvPr/>
        </p:nvSpPr>
        <p:spPr>
          <a:xfrm>
            <a:off x="1418619" y="226499"/>
            <a:ext cx="58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Support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g35073ab23cc_0_3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38" name="Google Shape;138;g35073ab23cc_0_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g35073ab23cc_0_3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35073ab23cc_0_3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35073ab23cc_0_3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2" name="Google Shape;142;g35073ab23cc_0_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3" name="Google Shape;143;g35073ab23cc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485" y="951826"/>
            <a:ext cx="8725100" cy="485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500fc68604_1_62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Kids Ministry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6" name="Google Shape;696;g3500fc68604_1_62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697" name="Google Shape;697;g3500fc68604_1_6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g3500fc68604_1_62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g3500fc68604_1_62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3500fc68604_1_62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1" name="Google Shape;701;g3500fc68604_1_6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2" name="Google Shape;702;g3500fc68604_1_6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300" y="12484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500fc68604_1_63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Kids Ministry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8" name="Google Shape;708;g3500fc68604_1_63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09" name="Google Shape;709;g3500fc68604_1_6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0" name="Google Shape;710;g3500fc68604_1_63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g3500fc68604_1_63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g3500fc68604_1_63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3" name="Google Shape;713;g3500fc68604_1_6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4" name="Google Shape;714;g3500fc68604_1_6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2975" y="12019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500fc68604_1_64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Ministry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0" name="Google Shape;720;g3500fc68604_1_64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21" name="Google Shape;721;g3500fc68604_1_6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2" name="Google Shape;722;g3500fc68604_1_64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g3500fc68604_1_64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g3500fc68604_1_64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5" name="Google Shape;725;g3500fc68604_1_6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6" name="Google Shape;726;g3500fc68604_1_6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350" y="124840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3500fc68604_1_6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2643" y="12484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00fc68604_1_65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Ministry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3" name="Google Shape;733;g3500fc68604_1_65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34" name="Google Shape;734;g3500fc68604_1_6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g3500fc68604_1_65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g3500fc68604_1_65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g3500fc68604_1_65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8" name="Google Shape;738;g3500fc68604_1_6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9" name="Google Shape;739;g3500fc68604_1_6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225158"/>
            <a:ext cx="7266940" cy="5457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500fc68604_1_66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5" name="Google Shape;745;g3500fc68604_1_66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46" name="Google Shape;746;g3500fc68604_1_6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7" name="Google Shape;747;g3500fc68604_1_66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g3500fc68604_1_66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g3500fc68604_1_66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0" name="Google Shape;750;g3500fc68604_1_6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1" name="Google Shape;751;g3500fc68604_1_6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75" y="124840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3500fc68604_1_6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2368" y="12484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500fc68604_1_674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g3500fc68604_1_674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59" name="Google Shape;759;g3500fc68604_1_6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g3500fc68604_1_674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g3500fc68604_1_674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g3500fc68604_1_674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3" name="Google Shape;763;g3500fc68604_1_6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4" name="Google Shape;764;g3500fc68604_1_6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2975" y="12484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8433df9188_0_26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0" name="Google Shape;770;g38433df9188_0_26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71" name="Google Shape;771;g38433df9188_0_2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" name="Google Shape;772;g38433df9188_0_26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g38433df9188_0_26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g38433df9188_0_26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5" name="Google Shape;775;g38433df9188_0_2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6" name="Google Shape;776;g38433df9188_0_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850" y="122515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38433df9188_0_2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9143" y="122515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8433df9188_0_27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3" name="Google Shape;783;g38433df9188_0_27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84" name="Google Shape;784;g38433df9188_0_2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5" name="Google Shape;785;g38433df9188_0_27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g38433df9188_0_27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g38433df9188_0_27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8" name="Google Shape;788;g38433df9188_0_2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9" name="Google Shape;789;g38433df9188_0_2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350" y="129490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38433df9188_0_2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2643" y="12949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8433df9188_0_28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6" name="Google Shape;796;g38433df9188_0_28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797" name="Google Shape;797;g38433df9188_0_2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8" name="Google Shape;798;g38433df9188_0_28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g38433df9188_0_28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g38433df9188_0_28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1" name="Google Shape;801;g38433df9188_0_28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2" name="Google Shape;802;g38433df9188_0_2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2393" y="127165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38433df9188_0_2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175" y="127165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8433df9188_0_29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9" name="Google Shape;809;g38433df9188_0_29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10" name="Google Shape;810;g38433df9188_0_2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1" name="Google Shape;811;g38433df9188_0_29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g38433df9188_0_29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g38433df9188_0_29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4" name="Google Shape;814;g38433df9188_0_29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5" name="Google Shape;815;g38433df9188_0_2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325" y="1201908"/>
            <a:ext cx="4092893" cy="545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38433df9188_0_2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5618" y="1201908"/>
            <a:ext cx="4092893" cy="54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908a2f2c8_0_3"/>
          <p:cNvSpPr/>
          <p:nvPr/>
        </p:nvSpPr>
        <p:spPr>
          <a:xfrm>
            <a:off x="4037012" y="2378500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34908a2f2c8_0_3"/>
          <p:cNvSpPr/>
          <p:nvPr/>
        </p:nvSpPr>
        <p:spPr>
          <a:xfrm>
            <a:off x="9380607" y="2442001"/>
            <a:ext cx="951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4908a2f2c8_0_3"/>
          <p:cNvSpPr/>
          <p:nvPr/>
        </p:nvSpPr>
        <p:spPr>
          <a:xfrm>
            <a:off x="3926702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242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4908a2f2c8_0_3"/>
          <p:cNvSpPr/>
          <p:nvPr/>
        </p:nvSpPr>
        <p:spPr>
          <a:xfrm>
            <a:off x="3771507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4908a2f2c8_0_3"/>
          <p:cNvSpPr/>
          <p:nvPr/>
        </p:nvSpPr>
        <p:spPr>
          <a:xfrm>
            <a:off x="8886110" y="5306943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4908a2f2c8_0_3"/>
          <p:cNvSpPr/>
          <p:nvPr/>
        </p:nvSpPr>
        <p:spPr>
          <a:xfrm>
            <a:off x="8886110" y="3898280"/>
            <a:ext cx="148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34908a2f2c8_0_3"/>
          <p:cNvSpPr txBox="1"/>
          <p:nvPr/>
        </p:nvSpPr>
        <p:spPr>
          <a:xfrm>
            <a:off x="1418619" y="226499"/>
            <a:ext cx="58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Support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g34908a2f2c8_0_3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56" name="Google Shape;156;g34908a2f2c8_0_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g34908a2f2c8_0_3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34908a2f2c8_0_3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34908a2f2c8_0_3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0" name="Google Shape;160;g34908a2f2c8_0_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1" name="Google Shape;161;g34908a2f2c8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335" y="873001"/>
            <a:ext cx="8666250" cy="4802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8433df9188_0_31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New </a:t>
            </a: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g38433df9188_0_31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23" name="Google Shape;823;g38433df9188_0_3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g38433df9188_0_31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g38433df9188_0_31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g38433df9188_0_31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27" name="Google Shape;827;g38433df9188_0_3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8" name="Google Shape;828;g38433df9188_0_3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2716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834521288c_0_210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Anniversary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4" name="Google Shape;834;g3834521288c_0_210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35" name="Google Shape;835;g3834521288c_0_2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g3834521288c_0_210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g3834521288c_0_210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g3834521288c_0_210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9" name="Google Shape;839;g3834521288c_0_2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0" name="Google Shape;840;g3834521288c_0_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9" cy="3996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834521288c_0_18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Anniversary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6" name="Google Shape;846;g3834521288c_0_18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47" name="Google Shape;847;g3834521288c_0_1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Google Shape;848;g3834521288c_0_18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g3834521288c_0_18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g3834521288c_0_18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1" name="Google Shape;851;g3834521288c_0_18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2" name="Google Shape;852;g3834521288c_0_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9" cy="3996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834521288c_0_19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Anniversary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8" name="Google Shape;858;g3834521288c_0_19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59" name="Google Shape;859;g3834521288c_0_19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0" name="Google Shape;860;g3834521288c_0_19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g3834521288c_0_19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g3834521288c_0_19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63" name="Google Shape;863;g3834521288c_0_19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64" name="Google Shape;864;g3834521288c_0_1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9" cy="3996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834521288c_0_5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0" name="Google Shape;870;g3834521288c_0_5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71" name="Google Shape;871;g3834521288c_0_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2" name="Google Shape;872;g3834521288c_0_5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g3834521288c_0_5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g3834521288c_0_5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75" name="Google Shape;875;g3834521288c_0_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6" name="Google Shape;876;g3834521288c_0_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8" cy="499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834521288c_0_6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2" name="Google Shape;882;g3834521288c_0_6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83" name="Google Shape;883;g3834521288c_0_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4" name="Google Shape;884;g3834521288c_0_6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g3834521288c_0_6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g3834521288c_0_6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87" name="Google Shape;887;g3834521288c_0_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8" name="Google Shape;888;g3834521288c_0_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8" cy="499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834521288c_0_7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4" name="Google Shape;894;g3834521288c_0_7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895" name="Google Shape;895;g3834521288c_0_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6" name="Google Shape;896;g3834521288c_0_7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g3834521288c_0_7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g3834521288c_0_7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9" name="Google Shape;899;g3834521288c_0_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0" name="Google Shape;900;g3834521288c_0_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8" cy="499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905;g3834521288c_0_25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06" name="Google Shape;906;g3834521288c_0_2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7" name="Google Shape;907;g3834521288c_0_25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g3834521288c_0_25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g3834521288c_0_25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10" name="Google Shape;910;g3834521288c_0_2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1" name="Google Shape;911;g3834521288c_0_2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872850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g3834521288c_0_26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17" name="Google Shape;917;g3834521288c_0_2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" name="Google Shape;918;g3834521288c_0_26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3834521288c_0_26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3834521288c_0_26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21" name="Google Shape;921;g3834521288c_0_2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2" name="Google Shape;922;g3834521288c_0_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872641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g3834521288c_0_27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28" name="Google Shape;928;g3834521288c_0_2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9" name="Google Shape;929;g3834521288c_0_27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g3834521288c_0_27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g3834521288c_0_27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32" name="Google Shape;932;g3834521288c_0_2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3" name="Google Shape;933;g3834521288c_0_2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872850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00fc68604_1_39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Baptism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167;g3500fc68604_1_39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68" name="Google Shape;168;g3500fc68604_1_39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g3500fc68604_1_39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3500fc68604_1_39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3500fc68604_1_39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2" name="Google Shape;172;g3500fc68604_1_39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3" name="Google Shape;173;g3500fc68604_1_396"/>
          <p:cNvPicPr preferRelativeResize="0"/>
          <p:nvPr/>
        </p:nvPicPr>
        <p:blipFill rotWithShape="1">
          <a:blip r:embed="rId6">
            <a:alphaModFix/>
          </a:blip>
          <a:srcRect b="0" l="0" r="0" t="15746"/>
          <a:stretch/>
        </p:blipFill>
        <p:spPr>
          <a:xfrm>
            <a:off x="922275" y="1096003"/>
            <a:ext cx="6534300" cy="550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834521288c_0_22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9" name="Google Shape;939;g3834521288c_0_22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40" name="Google Shape;940;g3834521288c_0_2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1" name="Google Shape;941;g3834521288c_0_22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g3834521288c_0_22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g3834521288c_0_22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4" name="Google Shape;944;g3834521288c_0_2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5" name="Google Shape;945;g3834521288c_0_2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2425" y="124445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834521288c_0_23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1" name="Google Shape;951;g3834521288c_0_23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52" name="Google Shape;952;g3834521288c_0_2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3" name="Google Shape;953;g3834521288c_0_23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3834521288c_0_23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g3834521288c_0_23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6" name="Google Shape;956;g3834521288c_0_2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7" name="Google Shape;957;g3834521288c_0_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175" y="12187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834521288c_0_24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3" name="Google Shape;963;g3834521288c_0_24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64" name="Google Shape;964;g3834521288c_0_2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5" name="Google Shape;965;g3834521288c_0_24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g3834521288c_0_24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g3834521288c_0_24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8" name="Google Shape;968;g3834521288c_0_2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9" name="Google Shape;969;g3834521288c_0_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0875" y="1278083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834521288c_0_30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5" name="Google Shape;975;g3834521288c_0_30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76" name="Google Shape;976;g3834521288c_0_3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7" name="Google Shape;977;g3834521288c_0_30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g3834521288c_0_30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3834521288c_0_30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80" name="Google Shape;980;g3834521288c_0_30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1" name="Google Shape;981;g3834521288c_0_3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75" y="1248408"/>
            <a:ext cx="727625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834521288c_0_9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7" name="Google Shape;987;g3834521288c_0_9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988" name="Google Shape;988;g3834521288c_0_9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g3834521288c_0_9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g3834521288c_0_9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g3834521288c_0_9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2" name="Google Shape;992;g3834521288c_0_9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3" name="Google Shape;993;g3834521288c_0_96"/>
          <p:cNvPicPr preferRelativeResize="0"/>
          <p:nvPr/>
        </p:nvPicPr>
        <p:blipFill rotWithShape="1">
          <a:blip r:embed="rId6">
            <a:alphaModFix/>
          </a:blip>
          <a:srcRect b="6898" l="0" r="0" t="0"/>
          <a:stretch/>
        </p:blipFill>
        <p:spPr>
          <a:xfrm>
            <a:off x="419600" y="1248400"/>
            <a:ext cx="8052750" cy="560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9" name="Google Shape;999;p1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00" name="Google Shape;1000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1" name="Google Shape;1001;p1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04" name="Google Shape;1004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5" name="Google Shape;10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350" y="1096008"/>
            <a:ext cx="7150162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500fc68604_1_4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1" name="Google Shape;1011;g3500fc68604_1_4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12" name="Google Shape;1012;g3500fc68604_1_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3" name="Google Shape;1013;g3500fc68604_1_4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g3500fc68604_1_4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g3500fc68604_1_4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6" name="Google Shape;1016;g3500fc68604_1_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7" name="Google Shape;1017;g3500fc68604_1_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738" y="1222683"/>
            <a:ext cx="7653379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834521288c_0_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3" name="Google Shape;1023;g3834521288c_0_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24" name="Google Shape;1024;g3834521288c_0_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5" name="Google Shape;1025;g3834521288c_0_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g3834521288c_0_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g3834521288c_0_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8" name="Google Shape;1028;g3834521288c_0_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9" name="Google Shape;1029;g3834521288c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775" y="1096008"/>
            <a:ext cx="7755313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834521288c_0_2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1035;g3834521288c_0_2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36" name="Google Shape;1036;g3834521288c_0_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7" name="Google Shape;1037;g3834521288c_0_2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g3834521288c_0_2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g3834521288c_0_2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0" name="Google Shape;1040;g3834521288c_0_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1" name="Google Shape;1041;g3834521288c_0_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525" y="1248399"/>
            <a:ext cx="8526474" cy="590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3500fc68604_1_5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7" name="Google Shape;1047;g3500fc68604_1_5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48" name="Google Shape;1048;g3500fc68604_1_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9" name="Google Shape;1049;g3500fc68604_1_5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g3500fc68604_1_5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g3500fc68604_1_5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52" name="Google Shape;1052;g3500fc68604_1_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3" name="Google Shape;1053;g3500fc68604_1_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425" y="1623699"/>
            <a:ext cx="8098526" cy="36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00fc68604_1_465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Bible Distribution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g3500fc68604_1_465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80" name="Google Shape;180;g3500fc68604_1_4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g3500fc68604_1_465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3500fc68604_1_465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3500fc68604_1_465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4" name="Google Shape;184;g3500fc68604_1_4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5" name="Google Shape;185;g3500fc68604_1_4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8175" y="1271658"/>
            <a:ext cx="6082496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3500fc68604_1_6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9" name="Google Shape;1059;g3500fc68604_1_6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60" name="Google Shape;1060;g3500fc68604_1_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" name="Google Shape;1061;g3500fc68604_1_6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g3500fc68604_1_6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g3500fc68604_1_6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4" name="Google Shape;1064;g3500fc68604_1_6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5" name="Google Shape;1065;g3500fc68604_1_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751" y="1545300"/>
            <a:ext cx="8367326" cy="37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3500fc68604_1_12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1" name="Google Shape;1071;g3500fc68604_1_12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72" name="Google Shape;1072;g3500fc68604_1_1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3" name="Google Shape;1073;g3500fc68604_1_12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g3500fc68604_1_12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g3500fc68604_1_12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6" name="Google Shape;1076;g3500fc68604_1_1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7" name="Google Shape;1077;g3500fc68604_1_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750" y="1218699"/>
            <a:ext cx="8064650" cy="36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00fc68604_1_13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3" name="Google Shape;1083;g3500fc68604_1_13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84" name="Google Shape;1084;g3500fc68604_1_1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5" name="Google Shape;1085;g3500fc68604_1_13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g3500fc68604_1_13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g3500fc68604_1_13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8" name="Google Shape;1088;g3500fc68604_1_1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9" name="Google Shape;1089;g3500fc68604_1_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425" y="1248397"/>
            <a:ext cx="8189974" cy="40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3500fc68604_1_14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5" name="Google Shape;1095;g3500fc68604_1_14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096" name="Google Shape;1096;g3500fc68604_1_1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7" name="Google Shape;1097;g3500fc68604_1_14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g3500fc68604_1_14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g3500fc68604_1_14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0" name="Google Shape;1100;g3500fc68604_1_1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1" name="Google Shape;1101;g3500fc68604_1_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875" y="1278075"/>
            <a:ext cx="7876332" cy="55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500fc68604_1_15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7" name="Google Shape;1107;g3500fc68604_1_15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08" name="Google Shape;1108;g3500fc68604_1_1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9" name="Google Shape;1109;g3500fc68604_1_15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g3500fc68604_1_15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g3500fc68604_1_15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2" name="Google Shape;1112;g3500fc68604_1_1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3" name="Google Shape;1113;g3500fc68604_1_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750" y="1278099"/>
            <a:ext cx="8251376" cy="580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3500fc68604_1_16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9" name="Google Shape;1119;g3500fc68604_1_16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20" name="Google Shape;1120;g3500fc68604_1_1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1" name="Google Shape;1121;g3500fc68604_1_16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g3500fc68604_1_16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g3500fc68604_1_16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4" name="Google Shape;1124;g3500fc68604_1_16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5" name="Google Shape;1125;g3500fc68604_1_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726" y="1218724"/>
            <a:ext cx="8368728" cy="60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500fc68604_1_19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1" name="Google Shape;1131;g3500fc68604_1_19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32" name="Google Shape;1132;g3500fc68604_1_19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3" name="Google Shape;1133;g3500fc68604_1_19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g3500fc68604_1_19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g3500fc68604_1_19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6" name="Google Shape;1136;g3500fc68604_1_1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7" name="Google Shape;1137;g3500fc68604_1_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201" y="1248399"/>
            <a:ext cx="8222626" cy="586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3500fc68604_1_20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3" name="Google Shape;1143;g3500fc68604_1_20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44" name="Google Shape;1144;g3500fc68604_1_2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5" name="Google Shape;1145;g3500fc68604_1_20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g3500fc68604_1_20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g3500fc68604_1_20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8" name="Google Shape;1148;g3500fc68604_1_20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9" name="Google Shape;1149;g3500fc68604_1_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9" cy="494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3500fc68604_1_21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5" name="Google Shape;1155;g3500fc68604_1_21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56" name="Google Shape;1156;g3500fc68604_1_2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7" name="Google Shape;1157;g3500fc68604_1_21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g3500fc68604_1_21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g3500fc68604_1_21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60" name="Google Shape;1160;g3500fc68604_1_2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1" name="Google Shape;1161;g3500fc68604_1_2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350" y="1248408"/>
            <a:ext cx="8008062" cy="545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500fc68604_1_22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7" name="Google Shape;1167;g3500fc68604_1_22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68" name="Google Shape;1168;g3500fc68604_1_2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9" name="Google Shape;1169;g3500fc68604_1_22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g3500fc68604_1_22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g3500fc68604_1_22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2" name="Google Shape;1172;g3500fc68604_1_2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3" name="Google Shape;1173;g3500fc68604_1_2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575" y="1248408"/>
            <a:ext cx="8539190" cy="54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433df9188_0_2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Bible Distribution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g38433df9188_0_2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92" name="Google Shape;192;g38433df9188_0_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g38433df9188_0_2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g38433df9188_0_2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38433df9188_0_2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6" name="Google Shape;196;g38433df9188_0_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7" name="Google Shape;197;g38433df9188_0_2"/>
          <p:cNvPicPr preferRelativeResize="0"/>
          <p:nvPr/>
        </p:nvPicPr>
        <p:blipFill rotWithShape="1">
          <a:blip r:embed="rId6">
            <a:alphaModFix/>
          </a:blip>
          <a:srcRect b="16097" l="0" r="0" t="23410"/>
          <a:stretch/>
        </p:blipFill>
        <p:spPr>
          <a:xfrm>
            <a:off x="1041525" y="1363875"/>
            <a:ext cx="6295802" cy="50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3500fc68604_1_23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9" name="Google Shape;1179;g3500fc68604_1_23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80" name="Google Shape;1180;g3500fc68604_1_2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1" name="Google Shape;1181;g3500fc68604_1_23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g3500fc68604_1_23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g3500fc68604_1_23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84" name="Google Shape;1184;g3500fc68604_1_2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5" name="Google Shape;1185;g3500fc68604_1_2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950" y="1248400"/>
            <a:ext cx="8268865" cy="60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3500fc68604_1_17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1" name="Google Shape;1191;g3500fc68604_1_17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192" name="Google Shape;1192;g3500fc68604_1_1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3" name="Google Shape;1193;g3500fc68604_1_17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g3500fc68604_1_17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g3500fc68604_1_17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6" name="Google Shape;1196;g3500fc68604_1_17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7" name="Google Shape;1197;g3500fc68604_1_1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600" y="1248399"/>
            <a:ext cx="8339634" cy="60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3500fc68604_1_18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3" name="Google Shape;1203;g3500fc68604_1_18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04" name="Google Shape;1204;g3500fc68604_1_1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5" name="Google Shape;1205;g3500fc68604_1_18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g3500fc68604_1_18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g3500fc68604_1_18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08" name="Google Shape;1208;g3500fc68604_1_1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9" name="Google Shape;1209;g3500fc68604_1_1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8408"/>
            <a:ext cx="8880787" cy="523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3834521288c_0_11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5" name="Google Shape;1215;g3834521288c_0_11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16" name="Google Shape;1216;g3834521288c_0_1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7" name="Google Shape;1217;g3834521288c_0_11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g3834521288c_0_11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g3834521288c_0_11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0" name="Google Shape;1220;g3834521288c_0_1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1" name="Google Shape;1221;g3834521288c_0_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600" y="1095999"/>
            <a:ext cx="7932726" cy="587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3834521288c_0_14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7" name="Google Shape;1227;g3834521288c_0_14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28" name="Google Shape;1228;g3834521288c_0_1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9" name="Google Shape;1229;g3834521288c_0_14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g3834521288c_0_14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g3834521288c_0_14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2" name="Google Shape;1232;g3834521288c_0_1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3" name="Google Shape;1233;g3834521288c_0_149"/>
          <p:cNvPicPr preferRelativeResize="0"/>
          <p:nvPr/>
        </p:nvPicPr>
        <p:blipFill rotWithShape="1">
          <a:blip r:embed="rId6">
            <a:alphaModFix/>
          </a:blip>
          <a:srcRect b="0" l="0" r="0" t="12617"/>
          <a:stretch/>
        </p:blipFill>
        <p:spPr>
          <a:xfrm>
            <a:off x="148900" y="1176750"/>
            <a:ext cx="8719937" cy="568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3834521288c_0_129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9" name="Google Shape;1239;g3834521288c_0_129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40" name="Google Shape;1240;g3834521288c_0_1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1" name="Google Shape;1241;g3834521288c_0_129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g3834521288c_0_129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g3834521288c_0_129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44" name="Google Shape;1244;g3834521288c_0_1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5" name="Google Shape;1245;g3834521288c_0_129"/>
          <p:cNvPicPr preferRelativeResize="0"/>
          <p:nvPr/>
        </p:nvPicPr>
        <p:blipFill rotWithShape="1">
          <a:blip r:embed="rId6">
            <a:alphaModFix/>
          </a:blip>
          <a:srcRect b="15361" l="0" r="0" t="0"/>
          <a:stretch/>
        </p:blipFill>
        <p:spPr>
          <a:xfrm>
            <a:off x="615425" y="1202975"/>
            <a:ext cx="7384718" cy="56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3500fc68604_1_24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1" name="Google Shape;1251;g3500fc68604_1_24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52" name="Google Shape;1252;g3500fc68604_1_2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3" name="Google Shape;1253;g3500fc68604_1_24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g3500fc68604_1_24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g3500fc68604_1_24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6" name="Google Shape;1256;g3500fc68604_1_2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7" name="Google Shape;1257;g3500fc68604_1_2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25" y="1248396"/>
            <a:ext cx="8288974" cy="53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834521288c_0_106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3" name="Google Shape;1263;g3834521288c_0_106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64" name="Google Shape;1264;g3834521288c_0_1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5" name="Google Shape;1265;g3834521288c_0_106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g3834521288c_0_106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g3834521288c_0_106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8" name="Google Shape;1268;g3834521288c_0_10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9" name="Google Shape;1269;g3834521288c_0_106"/>
          <p:cNvPicPr preferRelativeResize="0"/>
          <p:nvPr/>
        </p:nvPicPr>
        <p:blipFill rotWithShape="1">
          <a:blip r:embed="rId6">
            <a:alphaModFix/>
          </a:blip>
          <a:srcRect b="13733" l="0" r="0" t="0"/>
          <a:stretch/>
        </p:blipFill>
        <p:spPr>
          <a:xfrm>
            <a:off x="419600" y="1218700"/>
            <a:ext cx="8203686" cy="56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3500fc68604_1_25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5" name="Google Shape;1275;g3500fc68604_1_25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76" name="Google Shape;1276;g3500fc68604_1_2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7" name="Google Shape;1277;g3500fc68604_1_25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g3500fc68604_1_25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g3500fc68604_1_25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0" name="Google Shape;1280;g3500fc68604_1_2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1" name="Google Shape;1281;g3500fc68604_1_2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688" y="1095999"/>
            <a:ext cx="8045714" cy="60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3500fc68604_1_268"/>
          <p:cNvSpPr/>
          <p:nvPr/>
        </p:nvSpPr>
        <p:spPr>
          <a:xfrm>
            <a:off x="922263" y="265008"/>
            <a:ext cx="653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Worship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7" name="Google Shape;1287;g3500fc68604_1_268"/>
          <p:cNvGrpSpPr/>
          <p:nvPr/>
        </p:nvGrpSpPr>
        <p:grpSpPr>
          <a:xfrm>
            <a:off x="9185588" y="416247"/>
            <a:ext cx="2887316" cy="6025500"/>
            <a:chOff x="9225187" y="416247"/>
            <a:chExt cx="2849700" cy="6025500"/>
          </a:xfrm>
        </p:grpSpPr>
        <p:pic>
          <p:nvPicPr>
            <p:cNvPr id="1288" name="Google Shape;1288;g3500fc68604_1_2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259" y="549749"/>
              <a:ext cx="2435682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9" name="Google Shape;1289;g3500fc68604_1_268"/>
            <p:cNvSpPr/>
            <p:nvPr/>
          </p:nvSpPr>
          <p:spPr>
            <a:xfrm>
              <a:off x="9362155" y="3761265"/>
              <a:ext cx="2575800" cy="1938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Sri Lanka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g3500fc68604_1_268"/>
            <p:cNvSpPr/>
            <p:nvPr/>
          </p:nvSpPr>
          <p:spPr>
            <a:xfrm>
              <a:off x="9225187" y="5641146"/>
              <a:ext cx="28497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  2025</a:t>
              </a:r>
              <a:endPara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g3500fc68604_1_268"/>
            <p:cNvSpPr/>
            <p:nvPr/>
          </p:nvSpPr>
          <p:spPr>
            <a:xfrm>
              <a:off x="9368253" y="416247"/>
              <a:ext cx="2575800" cy="60255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1B38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2" name="Google Shape;1292;g3500fc68604_1_26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258" y="1927440"/>
              <a:ext cx="2435682" cy="1543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93" name="Google Shape;1293;g3500fc68604_1_268"/>
          <p:cNvPicPr preferRelativeResize="0"/>
          <p:nvPr/>
        </p:nvPicPr>
        <p:blipFill rotWithShape="1">
          <a:blip r:embed="rId6">
            <a:alphaModFix/>
          </a:blip>
          <a:srcRect b="24868" l="0" r="0" t="0"/>
          <a:stretch/>
        </p:blipFill>
        <p:spPr>
          <a:xfrm>
            <a:off x="300825" y="1218725"/>
            <a:ext cx="8358370" cy="52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ontinental_16x9">
      <a:dk1>
        <a:srgbClr val="545454"/>
      </a:dk1>
      <a:lt1>
        <a:srgbClr val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2023-12-13T05:12:28Z</dcterms:created>
  <dc:creator>Robinson Vidva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